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7E34-ED29-74BB-9756-9D600BDE5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EADA6-6DAC-C280-22D9-C6F048F20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E8099-EF67-426B-097A-A57D43E1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83C16-4DEF-3900-EA43-628496E1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86ED4-0D89-A4EF-8ECB-1A5CDBB3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7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6206-AD1A-2525-FE63-7EB828D0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D8516-B1F5-FD74-4371-90D3D6559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F21-D129-C530-46ED-188F06EE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A6525-C7D0-F968-0549-5BD412B6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4B131-4610-1DA1-1533-859CB1A3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A9E26D-6137-90DA-3426-8E8E6D219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03C0D-5CD5-8EEC-F633-937F422AC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CA7CC-5290-FCDC-AE44-3B4BFE68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A9EF1-325C-66B6-2FA8-05B1B48D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8FBF3-098F-F59F-5FB6-14DB4E5C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95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F056-3BCC-0215-770C-72216F3C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3D3D-862C-7047-AC15-F3B73DDAD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EA9AF-75D4-1EAC-5B75-4A639E5B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6A32-467E-5B0C-3147-DD6149B0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F506-0457-EA94-7A2E-0BF086C8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81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1B4A-7BAD-E269-64E8-1744821C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FA723-6E9E-0634-BC01-0D99F9DC5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0B2A9-B64A-601F-E75A-541C04A9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2312D-9D5A-5069-B83A-DC32570E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7B40-89DE-AAC6-2630-97228EAD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35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7404-2FC7-60A0-97D3-188ECC71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1BD9-AFFF-F8DC-1E96-734387C67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F3E36-F351-50D1-2EFB-840FF2CD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44219-6D2B-554F-A6AA-35AC8E9C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21A12-FE89-F5C0-6414-83929F18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695E6-1A4F-910C-F5F3-CC8C0ADB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39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257F9-0C2D-041E-26FD-1287E967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C61EB-B703-718C-CE53-9616EBACD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21A8C-B43B-BA2F-5875-2946200C3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DF54F-1265-0133-1110-06229DFA8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6A0FB-9B79-60C9-ECF9-B5FF79EB0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19E02-44E7-C0EE-62C3-EAC70116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073F0-E277-2D72-29BF-417A14D3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61EC8-6E36-E204-0CBC-F948D8AF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88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7777-625A-064F-6976-B96ED50E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EE6E0-22E1-3DB2-6496-0E72433D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F47E9-30DA-BF9A-1F4B-50A27B1E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875DB-1BCB-61B9-5EF0-C44E66E1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53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D3B6D-322F-9709-4811-847EF61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A53B6-3A7A-3137-969E-4F2D3873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E4139-4FCB-B8A9-8DED-D21E569F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22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F0E-1309-C2F6-C34D-0B242078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7D5F3-BC34-FF18-BAC5-F5992B68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4AD53-24B4-23E4-76F8-83438F45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77042-E8EE-21F7-8CBB-831458A0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34D93-0FAC-2DBF-5C54-FD95FAD2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CCB6B-B1EE-7A15-9DA1-55922CEA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67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5BD7-3F50-C9FD-20ED-9B766976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249E-91E5-0D23-DC58-B7C90578E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D306B-80AF-7ED4-E4A6-B910268DE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DE98A-FB87-4301-57BC-652FAFA1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11DD6-6D82-0831-87AA-F0C54DB9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803C2-F011-0D74-5A36-6391A31A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06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EF321-A0BE-3574-A52D-A5B46F93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FF28E-031A-01ED-CD9B-1063E82B9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2095F-E5F4-C6C5-67A7-434DEFC1B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9947F-9C1A-4F45-89AB-63BBD5D9906A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82709-F4DE-F128-459F-6F009532D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7D0A2-8518-486E-1BC2-C7A8D2DF6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1C0E2-A79A-4C58-A588-A6ABF0BBD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F77D-78B4-631B-CE76-FC86D0619E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F51E-0DF2-F785-0A9C-9DB709F9DB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CA5EB-61AF-8AA7-9C84-C92528E64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2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38E62-06C2-FBFE-A0B1-00387FE0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4D573-46B7-C4CF-BE6C-5CF73DBC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FE5C5-AFEF-9BBA-C3C7-2764D67C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8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A2338-04C3-9D14-67F5-D8C305DE6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1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88B7E-6EF5-1BC6-4037-CB32361B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5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FE164-0BDE-E70F-4571-0A2E65077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969DC-5A2F-7A6A-1C53-22FCC50C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2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87446-D50D-F06F-9068-785EA33C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4C22D-1DEE-D9D7-F0A7-88E1A1A7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3E5DF-45C2-0818-077E-AF170D0C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0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E6BE9-7ADD-1095-F70D-814FC1EE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9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001FD-E09E-DBCA-0D54-1140FB06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7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423D6-BCA8-93A5-FF9A-C70B197D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8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kolasani vaishnavi</dc:creator>
  <cp:lastModifiedBy>Kakarlapudi Sivanagaraju</cp:lastModifiedBy>
  <cp:revision>2</cp:revision>
  <dcterms:created xsi:type="dcterms:W3CDTF">2024-05-02T08:43:12Z</dcterms:created>
  <dcterms:modified xsi:type="dcterms:W3CDTF">2024-05-02T13:39:26Z</dcterms:modified>
</cp:coreProperties>
</file>